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2" r:id="rId2"/>
    <p:sldId id="308" r:id="rId3"/>
    <p:sldId id="297" r:id="rId4"/>
    <p:sldId id="298" r:id="rId5"/>
    <p:sldId id="314" r:id="rId6"/>
    <p:sldId id="303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47" r:id="rId20"/>
    <p:sldId id="348" r:id="rId21"/>
    <p:sldId id="346" r:id="rId22"/>
    <p:sldId id="349" r:id="rId23"/>
    <p:sldId id="352" r:id="rId24"/>
    <p:sldId id="353" r:id="rId25"/>
    <p:sldId id="354" r:id="rId26"/>
    <p:sldId id="35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C93C-BB8F-40FC-9593-D2FB23D8B0AC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7834F-F9B1-4A11-8DC2-253F2A032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8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6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7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2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343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99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84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463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8725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507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4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9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6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7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1391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7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3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0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03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0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0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0" r:id="rId14"/>
    <p:sldLayoutId id="2147483672" r:id="rId15"/>
    <p:sldLayoutId id="2147483673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0212" y="78567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32</a:t>
            </a:r>
            <a:r>
              <a:rPr lang="ko-KR" altLang="en-US" sz="4000" dirty="0" smtClean="0"/>
              <a:t>강 </a:t>
            </a:r>
            <a:r>
              <a:rPr lang="ko-KR" altLang="en-US" sz="4000" dirty="0"/>
              <a:t>간단한 </a:t>
            </a:r>
            <a:r>
              <a:rPr lang="ko-KR" altLang="en-US" sz="4000" dirty="0" err="1"/>
              <a:t>액티비티</a:t>
            </a:r>
            <a:r>
              <a:rPr lang="ko-KR" altLang="en-US" sz="4000" dirty="0"/>
              <a:t> </a:t>
            </a:r>
            <a:r>
              <a:rPr lang="ko-KR" altLang="en-US" sz="4000" dirty="0" smtClean="0"/>
              <a:t>처리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177879" y="1324154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400" dirty="0" err="1" smtClean="0">
                <a:solidFill>
                  <a:prstClr val="black"/>
                </a:solidFill>
                <a:ea typeface="나눔고딕" pitchFamily="50" charset="-127"/>
                <a:cs typeface="Tahoma" pitchFamily="34" charset="0"/>
              </a:rPr>
              <a:t>TextView</a:t>
            </a:r>
            <a:r>
              <a:rPr lang="ko-KR" altLang="en-US" sz="2400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를 이용한 연산결과 출력</a:t>
            </a:r>
            <a:endParaRPr lang="en-US" altLang="ko-KR" sz="2400" dirty="0" smtClean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dirty="0" smtClean="0"/>
              <a:t>함수와 </a:t>
            </a:r>
            <a:r>
              <a:rPr lang="en-US" altLang="ko-KR" sz="2400" dirty="0" err="1" smtClean="0"/>
              <a:t>TextView</a:t>
            </a:r>
            <a:r>
              <a:rPr lang="ko-KR" altLang="en-US" sz="2400" dirty="0" smtClean="0"/>
              <a:t>를 이용한 연산 결과 출력</a:t>
            </a:r>
            <a:endParaRPr lang="ko-KR" altLang="en-US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082" b="41246"/>
          <a:stretch/>
        </p:blipFill>
        <p:spPr>
          <a:xfrm>
            <a:off x="181155" y="369332"/>
            <a:ext cx="11909880" cy="5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1177" y="744148"/>
            <a:ext cx="96242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="25dp"&gt;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3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745" b="12429"/>
          <a:stretch/>
        </p:blipFill>
        <p:spPr>
          <a:xfrm>
            <a:off x="2295738" y="0"/>
            <a:ext cx="9099755" cy="66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4014" y="0"/>
            <a:ext cx="980823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com.example.settext_2;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textView</a:t>
            </a:r>
            <a:r>
              <a:rPr lang="en-US" altLang="ko-KR" dirty="0"/>
              <a:t>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R.id.text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a = 0;</a:t>
            </a:r>
          </a:p>
          <a:p>
            <a:r>
              <a:rPr lang="en-US" altLang="ko-KR" dirty="0"/>
              <a:t>        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1; </a:t>
            </a:r>
            <a:r>
              <a:rPr lang="en-US" altLang="ko-KR" dirty="0" err="1"/>
              <a:t>i</a:t>
            </a:r>
            <a:r>
              <a:rPr lang="en-US" altLang="ko-KR" dirty="0"/>
              <a:t> &lt;= 100;i++ ) {</a:t>
            </a:r>
          </a:p>
          <a:p>
            <a:r>
              <a:rPr lang="en-US" altLang="ko-KR" dirty="0"/>
              <a:t>            a += </a:t>
            </a:r>
            <a:r>
              <a:rPr lang="en-US" altLang="ko-KR" dirty="0" err="1"/>
              <a:t>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String s = </a:t>
            </a:r>
            <a:r>
              <a:rPr lang="en-US" altLang="ko-KR" dirty="0" err="1"/>
              <a:t>String.valueOf</a:t>
            </a:r>
            <a:r>
              <a:rPr lang="en-US" altLang="ko-KR" dirty="0"/>
              <a:t>(a);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textView.setText</a:t>
            </a:r>
            <a:r>
              <a:rPr lang="en-US" altLang="ko-KR" dirty="0"/>
              <a:t>(s);</a:t>
            </a:r>
          </a:p>
          <a:p>
            <a:endParaRPr lang="en-US" altLang="ko-KR" dirty="0"/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76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5" y="0"/>
            <a:ext cx="54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TextView</a:t>
            </a:r>
            <a:r>
              <a:rPr lang="ko-KR" altLang="en-US" dirty="0" smtClean="0"/>
              <a:t>와 함수를 이용한 다양한 연산결과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359" t="1006" r="7984" b="2893"/>
          <a:stretch/>
        </p:blipFill>
        <p:spPr>
          <a:xfrm>
            <a:off x="7384212" y="0"/>
            <a:ext cx="3217652" cy="659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968" t="1390" r="8188" b="2147"/>
          <a:stretch/>
        </p:blipFill>
        <p:spPr>
          <a:xfrm>
            <a:off x="1889184" y="439946"/>
            <a:ext cx="3019246" cy="619376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22430" y="4390845"/>
            <a:ext cx="879895" cy="871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528204" y="1112808"/>
            <a:ext cx="4183811" cy="3726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9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2059" b="43814"/>
          <a:stretch/>
        </p:blipFill>
        <p:spPr>
          <a:xfrm>
            <a:off x="811594" y="481476"/>
            <a:ext cx="10843404" cy="591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6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936" b="40797"/>
          <a:stretch/>
        </p:blipFill>
        <p:spPr>
          <a:xfrm>
            <a:off x="103518" y="448572"/>
            <a:ext cx="11897592" cy="51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4457" b="13648"/>
          <a:stretch/>
        </p:blipFill>
        <p:spPr>
          <a:xfrm>
            <a:off x="802255" y="369332"/>
            <a:ext cx="10652599" cy="60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0779" y="271170"/>
            <a:ext cx="750498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com.example.settext_2;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import android.support.v7.app.AppCompatActivity;</a:t>
            </a:r>
          </a:p>
          <a:p>
            <a:r>
              <a:rPr lang="en-US" altLang="ko-KR" sz="1400" dirty="0"/>
              <a:t>        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    import </a:t>
            </a:r>
            <a:r>
              <a:rPr lang="en-US" altLang="ko-KR" sz="1400" dirty="0" err="1"/>
              <a:t>android.widget.TextView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{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@Override</a:t>
            </a:r>
          </a:p>
          <a:p>
            <a:r>
              <a:rPr lang="en-US" altLang="ko-KR" sz="1400" dirty="0"/>
              <a:t>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 = (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)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R.id.text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String s =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(100);</a:t>
            </a:r>
          </a:p>
          <a:p>
            <a:r>
              <a:rPr lang="en-US" altLang="ko-KR" sz="1400" dirty="0"/>
              <a:t>        s +=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(1000);</a:t>
            </a:r>
          </a:p>
          <a:p>
            <a:r>
              <a:rPr lang="en-US" altLang="ko-KR" sz="1400" dirty="0"/>
              <a:t>        s +=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(10000);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textView.setText</a:t>
            </a:r>
            <a:r>
              <a:rPr lang="en-US" altLang="ko-KR" sz="1400" dirty="0"/>
              <a:t>(s);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    private String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 = 0;</a:t>
            </a:r>
          </a:p>
          <a:p>
            <a:r>
              <a:rPr lang="en-US" altLang="ko-KR" sz="1400" dirty="0"/>
              <a:t>        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&lt;= n;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r>
              <a:rPr lang="en-US" altLang="ko-KR" sz="1400" dirty="0"/>
              <a:t>            a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    }</a:t>
            </a:r>
          </a:p>
          <a:p>
            <a:r>
              <a:rPr lang="en-US" altLang="ko-KR" sz="1400" dirty="0"/>
              <a:t>        String s = "1</a:t>
            </a:r>
            <a:r>
              <a:rPr lang="ko-KR" altLang="en-US" sz="1400" dirty="0"/>
              <a:t>부터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String.valueOf</a:t>
            </a:r>
            <a:r>
              <a:rPr lang="en-US" altLang="ko-KR" sz="1400" dirty="0"/>
              <a:t>(n) + "</a:t>
            </a:r>
            <a:r>
              <a:rPr lang="ko-KR" altLang="en-US" sz="1400" dirty="0"/>
              <a:t>을 더한 값은 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String.valueOf</a:t>
            </a:r>
            <a:r>
              <a:rPr lang="en-US" altLang="ko-KR" sz="1400" dirty="0"/>
              <a:t>(a) + "\n";</a:t>
            </a:r>
          </a:p>
          <a:p>
            <a:r>
              <a:rPr lang="en-US" altLang="ko-KR" sz="1400" dirty="0"/>
              <a:t>        return s;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214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0"/>
            <a:ext cx="4321834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en-US" altLang="ko-KR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사용자 클릭 처리 </a:t>
            </a:r>
            <a:r>
              <a:rPr lang="ko-KR" altLang="en-US" sz="2400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앱의</a:t>
            </a: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예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44860" y="392223"/>
            <a:ext cx="2257131" cy="37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dirty="0">
                <a:latin typeface="Tahoma" pitchFamily="34" charset="0"/>
                <a:cs typeface="Tahoma" pitchFamily="34" charset="0"/>
              </a:rPr>
              <a:t>사용자 클릭</a:t>
            </a:r>
            <a:endParaRPr kumimoji="1" lang="en-US" altLang="ko-KR" dirty="0"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26453" y="517178"/>
            <a:ext cx="7159418" cy="5874996"/>
            <a:chOff x="1426740" y="1397000"/>
            <a:chExt cx="6400816" cy="543488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8" t="15824" r="29086" b="9320"/>
            <a:stretch/>
          </p:blipFill>
          <p:spPr bwMode="auto">
            <a:xfrm>
              <a:off x="1439266" y="1397000"/>
              <a:ext cx="6382748" cy="3962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6" t="53704" r="29048" b="17858"/>
            <a:stretch/>
          </p:blipFill>
          <p:spPr bwMode="auto">
            <a:xfrm>
              <a:off x="1426740" y="5326377"/>
              <a:ext cx="6400816" cy="1505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206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9064" t="1170" r="8735" b="2212"/>
          <a:stretch/>
        </p:blipFill>
        <p:spPr>
          <a:xfrm>
            <a:off x="621102" y="534838"/>
            <a:ext cx="2881223" cy="6038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86" y="0"/>
            <a:ext cx="614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수식연산 결과 </a:t>
            </a:r>
            <a:r>
              <a:rPr lang="en-US" altLang="ko-KR" sz="2400" dirty="0" err="1" smtClean="0"/>
              <a:t>textView</a:t>
            </a:r>
            <a:r>
              <a:rPr lang="ko-KR" altLang="en-US" sz="2400" dirty="0" smtClean="0"/>
              <a:t>로 출력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실습예제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1288191" y="4261448"/>
            <a:ext cx="914400" cy="879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422" t="1159" r="8499" b="3474"/>
          <a:stretch/>
        </p:blipFill>
        <p:spPr>
          <a:xfrm>
            <a:off x="7004649" y="336430"/>
            <a:ext cx="2950234" cy="6038491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202591" y="1371600"/>
            <a:ext cx="4905575" cy="3243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47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0"/>
            <a:ext cx="5995358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사용자 </a:t>
            </a: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클릭 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처리와 </a:t>
            </a:r>
            <a:r>
              <a:rPr lang="en-US" altLang="ko-KR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callback </a:t>
            </a:r>
            <a:r>
              <a:rPr lang="ko-KR" altLang="en-US" sz="2400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메소드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  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    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85791" y="341039"/>
            <a:ext cx="111806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sz="1600" b="1" dirty="0" err="1">
                <a:solidFill>
                  <a:srgbClr val="00B0F0"/>
                </a:solidFill>
              </a:rPr>
              <a:t>android:clickable</a:t>
            </a:r>
            <a:r>
              <a:rPr lang="en-US" altLang="ko-KR" sz="1600" b="1" dirty="0">
                <a:solidFill>
                  <a:prstClr val="black"/>
                </a:solidFill>
              </a:rPr>
              <a:t>: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true</a:t>
            </a:r>
            <a:r>
              <a:rPr lang="ko-KR" altLang="en-US" sz="1600" dirty="0">
                <a:solidFill>
                  <a:prstClr val="black"/>
                </a:solidFill>
              </a:rPr>
              <a:t>를 설정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sz="1600" b="1" dirty="0" err="1">
                <a:solidFill>
                  <a:srgbClr val="00B0F0"/>
                </a:solidFill>
              </a:rPr>
              <a:t>android:onClick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dirty="0">
                <a:solidFill>
                  <a:prstClr val="black"/>
                </a:solidFill>
              </a:rPr>
              <a:t>클릭 이벤트 발생 시에 자동으로 수행될 </a:t>
            </a:r>
            <a:r>
              <a:rPr lang="ko-KR" altLang="en-US" sz="1600" dirty="0" err="1">
                <a:solidFill>
                  <a:prstClr val="black"/>
                </a:solidFill>
              </a:rPr>
              <a:t>메소드명</a:t>
            </a:r>
            <a:r>
              <a:rPr lang="ko-KR" altLang="en-US" sz="1600" dirty="0">
                <a:solidFill>
                  <a:prstClr val="black"/>
                </a:solidFill>
              </a:rPr>
              <a:t> 정의 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</a:rPr>
              <a:t>  (</a:t>
            </a:r>
            <a:r>
              <a:rPr lang="ko-KR" altLang="en-US" sz="1600" dirty="0">
                <a:solidFill>
                  <a:prstClr val="black"/>
                </a:solidFill>
              </a:rPr>
              <a:t>예</a:t>
            </a:r>
            <a:r>
              <a:rPr lang="en-US" altLang="ko-KR" sz="1600" b="1" dirty="0">
                <a:solidFill>
                  <a:prstClr val="black"/>
                </a:solidFill>
              </a:rPr>
              <a:t>: press)</a:t>
            </a:r>
            <a:r>
              <a:rPr lang="ko-KR" altLang="en-US" sz="1600" dirty="0">
                <a:solidFill>
                  <a:prstClr val="black"/>
                </a:solidFill>
              </a:rPr>
              <a:t> 정의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sz="1600" b="1" dirty="0">
                <a:solidFill>
                  <a:srgbClr val="00B0F0"/>
                </a:solidFill>
              </a:rPr>
              <a:t>MainActivity.java</a:t>
            </a:r>
            <a:r>
              <a:rPr lang="en-US" altLang="ko-KR" sz="1600" b="1" dirty="0">
                <a:solidFill>
                  <a:prstClr val="black"/>
                </a:solidFill>
              </a:rPr>
              <a:t>: callback </a:t>
            </a:r>
            <a:r>
              <a:rPr lang="ko-KR" altLang="en-US" sz="1600" dirty="0" err="1">
                <a:solidFill>
                  <a:prstClr val="black"/>
                </a:solidFill>
              </a:rPr>
              <a:t>메소드</a:t>
            </a:r>
            <a:r>
              <a:rPr lang="ko-KR" altLang="en-US" sz="1600" dirty="0">
                <a:solidFill>
                  <a:prstClr val="black"/>
                </a:solidFill>
              </a:rPr>
              <a:t>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72" y="1418257"/>
            <a:ext cx="10945499" cy="5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8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63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smtClean="0"/>
              <a:t> callback </a:t>
            </a:r>
            <a:r>
              <a:rPr lang="ko-KR" altLang="en-US" sz="3200" dirty="0" err="1" smtClean="0"/>
              <a:t>메소드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05441" y="733245"/>
            <a:ext cx="111324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특정 이벤트가 발생했을 때 시스템이 인지하고 이벤트 처리를 하기 위해 호출하는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callback </a:t>
            </a:r>
            <a:r>
              <a:rPr lang="ko-KR" altLang="en-US" dirty="0" err="1" smtClean="0"/>
              <a:t>메소드라고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처리 절차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앞에서 정의한 </a:t>
            </a:r>
            <a:r>
              <a:rPr lang="en-US" altLang="ko-KR" dirty="0" smtClean="0"/>
              <a:t>press()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이에 해당한다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클릭할 때 특정 기능을 수행하도록 하기 위해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속성인 </a:t>
            </a:r>
            <a:r>
              <a:rPr lang="en-US" altLang="ko-KR" dirty="0" err="1" smtClean="0"/>
              <a:t>android:clickable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“true”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Android:onClick</a:t>
            </a:r>
            <a:r>
              <a:rPr lang="ko-KR" altLang="en-US" dirty="0" smtClean="0"/>
              <a:t>속성에는 클릭 이벤트 발생시에 자동으로 수행될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명을 기술한다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  예</a:t>
            </a:r>
            <a:r>
              <a:rPr lang="en-US" altLang="ko-KR" dirty="0" smtClean="0"/>
              <a:t>) press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 경우 사용자가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터치하면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이벤트를 시스템에 통지하고 시스템은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   구현한 </a:t>
            </a:r>
            <a:r>
              <a:rPr lang="en-US" altLang="ko-KR" dirty="0" smtClean="0"/>
              <a:t>press( View v)</a:t>
            </a:r>
            <a:r>
              <a:rPr lang="ko-KR" altLang="en-US" dirty="0" smtClean="0"/>
              <a:t>를 호출하게 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Press() </a:t>
            </a:r>
            <a:r>
              <a:rPr lang="ko-KR" altLang="en-US" dirty="0" err="1" smtClean="0"/>
              <a:t>메소드에는</a:t>
            </a:r>
            <a:r>
              <a:rPr lang="ko-KR" altLang="en-US" dirty="0" smtClean="0"/>
              <a:t> 호출된 자바 클래스와 전달할 정보를 설정한다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34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9" y="120467"/>
            <a:ext cx="2005659" cy="37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0" y="694744"/>
            <a:ext cx="830157" cy="35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30" y="1242456"/>
            <a:ext cx="11394982" cy="29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1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60121" cy="41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9" y="567098"/>
            <a:ext cx="11480603" cy="525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990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5" y="333247"/>
            <a:ext cx="11587171" cy="486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35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5" y="209842"/>
            <a:ext cx="11638581" cy="56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9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 smtClean="0"/>
              <a:t>사용자 클릭 처리와 </a:t>
            </a:r>
            <a:r>
              <a:rPr lang="ko-KR" altLang="en-US" sz="2400" dirty="0" err="1" smtClean="0"/>
              <a:t>콜백</a:t>
            </a:r>
            <a:r>
              <a:rPr lang="en-US" altLang="ko-KR" sz="2400" dirty="0" smtClean="0"/>
              <a:t>(callback)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메소드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65" y="461665"/>
            <a:ext cx="7681626" cy="61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170" b="44166"/>
          <a:stretch/>
        </p:blipFill>
        <p:spPr>
          <a:xfrm>
            <a:off x="379562" y="369332"/>
            <a:ext cx="11421373" cy="60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082" b="41246"/>
          <a:stretch/>
        </p:blipFill>
        <p:spPr>
          <a:xfrm>
            <a:off x="181155" y="369332"/>
            <a:ext cx="11909880" cy="5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5735" y="338707"/>
            <a:ext cx="101072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&lt;?xml version="1.0" encoding="utf-8"?&gt;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xmlns:android</a:t>
            </a:r>
            <a:r>
              <a:rPr lang="en-US" altLang="ko-KR" sz="2000" dirty="0"/>
              <a:t>="http://schemas.android.com/</a:t>
            </a:r>
            <a:r>
              <a:rPr lang="en-US" altLang="ko-KR" sz="2000" dirty="0" err="1"/>
              <a:t>apk</a:t>
            </a:r>
            <a:r>
              <a:rPr lang="en-US" altLang="ko-KR" sz="2000" dirty="0"/>
              <a:t>/res/android"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android:layout_width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android:orientation</a:t>
            </a:r>
            <a:r>
              <a:rPr lang="en-US" altLang="ko-KR" sz="2000" dirty="0"/>
              <a:t>="vertical"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android:padding</a:t>
            </a:r>
            <a:r>
              <a:rPr lang="en-US" altLang="ko-KR" sz="2000" dirty="0"/>
              <a:t>="25dp"&gt;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&lt;</a:t>
            </a:r>
            <a:r>
              <a:rPr lang="en-US" altLang="ko-KR" sz="2000" dirty="0" err="1"/>
              <a:t>TextView</a:t>
            </a:r>
            <a:endParaRPr lang="en-US" altLang="ko-KR" sz="2000" dirty="0"/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android:layout_width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wrap_content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wrap_content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android:id</a:t>
            </a:r>
            <a:r>
              <a:rPr lang="en-US" altLang="ko-KR" sz="2000" dirty="0"/>
              <a:t>="@+id/text"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android:textSize</a:t>
            </a:r>
            <a:r>
              <a:rPr lang="en-US" altLang="ko-KR" sz="2000" dirty="0"/>
              <a:t>="25sp"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android:textColor</a:t>
            </a:r>
            <a:r>
              <a:rPr lang="en-US" altLang="ko-KR" sz="2000" dirty="0"/>
              <a:t>="#ff0000"/&gt;</a:t>
            </a:r>
          </a:p>
          <a:p>
            <a:r>
              <a:rPr lang="en-US" altLang="ko-KR" sz="2000" dirty="0"/>
              <a:t>&lt;/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653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9010" b="12659"/>
          <a:stretch/>
        </p:blipFill>
        <p:spPr>
          <a:xfrm>
            <a:off x="1105294" y="369332"/>
            <a:ext cx="8866842" cy="61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46053" y="151830"/>
            <a:ext cx="885070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com.example.settext_2;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android.support.v7.app.AppCompatActivity;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android.widget.TextView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R.layout.activity_main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R.id.text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a=5;</a:t>
            </a:r>
          </a:p>
          <a:p>
            <a:r>
              <a:rPr lang="en-US" altLang="ko-KR" sz="1600" dirty="0"/>
              <a:t>        String s = </a:t>
            </a:r>
            <a:r>
              <a:rPr lang="en-US" altLang="ko-KR" sz="1600" dirty="0" err="1"/>
              <a:t>String.valueOf</a:t>
            </a:r>
            <a:r>
              <a:rPr lang="en-US" altLang="ko-KR" sz="1600" dirty="0"/>
              <a:t>(a);</a:t>
            </a:r>
          </a:p>
          <a:p>
            <a:r>
              <a:rPr lang="en-US" altLang="ko-KR" sz="1600" dirty="0"/>
              <a:t>        if(a%3==0){</a:t>
            </a:r>
          </a:p>
          <a:p>
            <a:r>
              <a:rPr lang="en-US" altLang="ko-KR" sz="1600" dirty="0"/>
              <a:t>            s += "</a:t>
            </a:r>
            <a:r>
              <a:rPr lang="ko-KR" altLang="en-US" sz="1600" dirty="0"/>
              <a:t>는 </a:t>
            </a:r>
            <a:r>
              <a:rPr lang="en-US" altLang="ko-KR" sz="1600" dirty="0"/>
              <a:t>3</a:t>
            </a:r>
            <a:r>
              <a:rPr lang="ko-KR" altLang="en-US" sz="1600" dirty="0"/>
              <a:t>의 배수</a:t>
            </a:r>
            <a:r>
              <a:rPr lang="en-US" altLang="ko-KR" sz="1600" dirty="0"/>
              <a:t>!!";</a:t>
            </a:r>
          </a:p>
          <a:p>
            <a:r>
              <a:rPr lang="en-US" altLang="ko-KR" sz="1600" dirty="0"/>
              <a:t>        }else if(a%5==0){</a:t>
            </a:r>
          </a:p>
          <a:p>
            <a:r>
              <a:rPr lang="en-US" altLang="ko-KR" sz="1600" dirty="0"/>
              <a:t>            s += "</a:t>
            </a:r>
            <a:r>
              <a:rPr lang="ko-KR" altLang="en-US" sz="1600" dirty="0"/>
              <a:t>는 </a:t>
            </a:r>
            <a:r>
              <a:rPr lang="en-US" altLang="ko-KR" sz="1600" dirty="0"/>
              <a:t>3</a:t>
            </a:r>
            <a:r>
              <a:rPr lang="ko-KR" altLang="en-US" sz="1600" dirty="0"/>
              <a:t>의 배수가 아니라 </a:t>
            </a:r>
            <a:r>
              <a:rPr lang="en-US" altLang="ko-KR" sz="1600" dirty="0"/>
              <a:t>5</a:t>
            </a:r>
            <a:r>
              <a:rPr lang="ko-KR" altLang="en-US" sz="1600" dirty="0"/>
              <a:t>의 배수</a:t>
            </a:r>
            <a:r>
              <a:rPr lang="en-US" altLang="ko-KR" sz="1600" dirty="0"/>
              <a:t>!";        }</a:t>
            </a:r>
          </a:p>
          <a:p>
            <a:r>
              <a:rPr lang="en-US" altLang="ko-KR" sz="1600" dirty="0"/>
              <a:t>        else{</a:t>
            </a:r>
          </a:p>
          <a:p>
            <a:r>
              <a:rPr lang="en-US" altLang="ko-KR" sz="1600" dirty="0"/>
              <a:t>            s += "</a:t>
            </a:r>
            <a:r>
              <a:rPr lang="ko-KR" altLang="en-US" sz="1600" dirty="0"/>
              <a:t>는 </a:t>
            </a:r>
            <a:r>
              <a:rPr lang="en-US" altLang="ko-KR" sz="1600" dirty="0"/>
              <a:t>3</a:t>
            </a:r>
            <a:r>
              <a:rPr lang="ko-KR" altLang="en-US" sz="1600" dirty="0"/>
              <a:t>의 배수도 아니고 </a:t>
            </a:r>
            <a:r>
              <a:rPr lang="en-US" altLang="ko-KR" sz="1600" dirty="0"/>
              <a:t>5</a:t>
            </a:r>
            <a:r>
              <a:rPr lang="ko-KR" altLang="en-US" sz="1600" dirty="0"/>
              <a:t>의 배수도 아니다</a:t>
            </a:r>
            <a:r>
              <a:rPr lang="en-US" altLang="ko-KR" sz="1600" dirty="0"/>
              <a:t>"; }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textView.setText</a:t>
            </a:r>
            <a:r>
              <a:rPr lang="en-US" altLang="ko-KR" sz="1600" dirty="0"/>
              <a:t>(s);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92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231" y="0"/>
            <a:ext cx="764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err="1" smtClean="0"/>
              <a:t>Textview</a:t>
            </a:r>
            <a:r>
              <a:rPr lang="ko-KR" altLang="en-US" sz="2400" dirty="0" smtClean="0"/>
              <a:t>를 이용한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100</a:t>
            </a:r>
            <a:r>
              <a:rPr lang="ko-KR" altLang="en-US" sz="2400" dirty="0" smtClean="0"/>
              <a:t>까지 숫자 더하기 연산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358" t="1006" r="7536" b="2767"/>
          <a:stretch/>
        </p:blipFill>
        <p:spPr>
          <a:xfrm>
            <a:off x="8160588" y="172527"/>
            <a:ext cx="3234905" cy="6599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639" t="1114" r="8572" b="2177"/>
          <a:stretch/>
        </p:blipFill>
        <p:spPr>
          <a:xfrm>
            <a:off x="1958195" y="577970"/>
            <a:ext cx="2915729" cy="60729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56936" y="4468483"/>
            <a:ext cx="862641" cy="785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519577" y="1276709"/>
            <a:ext cx="4787661" cy="3579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2146" b="44115"/>
          <a:stretch/>
        </p:blipFill>
        <p:spPr>
          <a:xfrm>
            <a:off x="439947" y="369332"/>
            <a:ext cx="11430000" cy="6210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63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677</Words>
  <Application>Microsoft Office PowerPoint</Application>
  <PresentationFormat>와이드스크린</PresentationFormat>
  <Paragraphs>145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나눔고딕</vt:lpstr>
      <vt:lpstr>맑은 고딕</vt:lpstr>
      <vt:lpstr>Arial</vt:lpstr>
      <vt:lpstr>Tahoma</vt:lpstr>
      <vt:lpstr>Wingdings</vt:lpstr>
      <vt:lpstr>Wingdings 2</vt:lpstr>
      <vt:lpstr>Office 테마</vt:lpstr>
      <vt:lpstr>제32강 간단한 액티비티 처리(2)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61</cp:revision>
  <dcterms:created xsi:type="dcterms:W3CDTF">2020-05-09T07:40:47Z</dcterms:created>
  <dcterms:modified xsi:type="dcterms:W3CDTF">2023-05-07T04:53:37Z</dcterms:modified>
</cp:coreProperties>
</file>